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l-PL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Kliknij ikonę, aby dodać obraz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2/12/2019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INSTRUKCJA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sz="4400" dirty="0" smtClean="0"/>
              <a:t>kryterialny poker</a:t>
            </a:r>
            <a:endParaRPr lang="pl-PL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l-PL" dirty="0" smtClean="0"/>
              <a:t>Instrukcja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l-PL" dirty="0" smtClean="0"/>
              <a:t>Najpierw przedstaw instrukcję (powiedz, co uczestnicy będą robić, mówiąc, np.: „za chwilę połączę  was w 5 zespołów. Zadaniem każdego zespołu będzie….”), potem łączenie w zespoły.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Kryterialny poker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Za chwilę połączycie się w 4 zespoły i zagracie w pokera </a:t>
            </a:r>
            <a:r>
              <a:rPr lang="pl-PL" dirty="0" smtClean="0">
                <a:sym typeface="Wingdings" pitchFamily="2" charset="2"/>
              </a:rPr>
              <a:t> trochę innego niż ten w kasynie  </a:t>
            </a:r>
          </a:p>
          <a:p>
            <a:r>
              <a:rPr lang="pl-PL" dirty="0" smtClean="0">
                <a:sym typeface="Wingdings" pitchFamily="2" charset="2"/>
              </a:rPr>
              <a:t>Będziecie grać na planszy. 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</p:txBody>
      </p:sp>
      <p:pic>
        <p:nvPicPr>
          <p:cNvPr id="4" name="Symbol zastępczy zawartości 3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888" y="3143248"/>
            <a:ext cx="5712507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smtClean="0"/>
              <a:t>Celem gry jest </a:t>
            </a:r>
            <a:r>
              <a:rPr lang="pl-PL" dirty="0" err="1" smtClean="0"/>
              <a:t>zrankingowanie</a:t>
            </a:r>
            <a:r>
              <a:rPr lang="pl-PL" dirty="0" smtClean="0"/>
              <a:t> czynników decydujących o efektywności uczenia się. </a:t>
            </a:r>
          </a:p>
          <a:p>
            <a:r>
              <a:rPr lang="pl-PL" dirty="0" smtClean="0"/>
              <a:t>Otrzymaliście już karty z informacjami, jakie czynniki pomagają uczniom w uczeniu się – jedna karta, jeden czynnik. Każdy indywidualnie wybrał 8.</a:t>
            </a:r>
          </a:p>
          <a:p>
            <a:r>
              <a:rPr lang="pl-PL" dirty="0" smtClean="0"/>
              <a:t>Waszym zadaniem jest ułożenie kart informacji na planszy tak, aby czynnik uznany przez Was za najważniejszy znalazł się w środku planszy (pole: kryteria pierwszorzędne), a czynnik najmniej istotny na obrzeżu planszy (kryteria trzeciorzędne). W polu kryteria drugorzędne znajdą się czynniki średnio wpływające – Waszym zdaniem.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pl-PL" dirty="0" smtClean="0"/>
          </a:p>
          <a:p>
            <a:r>
              <a:rPr lang="pl-PL" dirty="0" smtClean="0"/>
              <a:t>Każdy zespół wyznaczy krupiera, który wskazuje kolejność odkrywania kart przez uczestników (dba o porządek i przestrzeganie zasad). </a:t>
            </a:r>
          </a:p>
          <a:p>
            <a:r>
              <a:rPr lang="pl-PL" dirty="0" smtClean="0"/>
              <a:t>Każdy uczestnik odkrywa kolejno karty, zespół decyduje w którym polu ją umieścić. </a:t>
            </a:r>
          </a:p>
          <a:p>
            <a:r>
              <a:rPr lang="pl-PL" dirty="0" smtClean="0"/>
              <a:t>Krupier pozwala odkryć kolejną kartę przez kolejnego uczestnika dopiero, gdy uprzednia zostanie umieszczona w polu.</a:t>
            </a:r>
          </a:p>
          <a:p>
            <a:r>
              <a:rPr lang="pl-PL" dirty="0" smtClean="0"/>
              <a:t>Jeśli dla kolejnej karty nie ma już miejsca, a chcecie ją umieścić, to dyskutujecie, którą kartę usuniecie </a:t>
            </a:r>
            <a:br>
              <a:rPr lang="pl-PL" dirty="0" smtClean="0"/>
            </a:br>
            <a:r>
              <a:rPr lang="pl-PL" dirty="0" smtClean="0"/>
              <a:t>z planszy. Możecie też przemieszczać karty na planszy w trakcie gry </a:t>
            </a:r>
            <a:r>
              <a:rPr lang="pl-PL" dirty="0" smtClean="0">
                <a:sym typeface="Wingdings" pitchFamily="2" charset="2"/>
              </a:rPr>
              <a:t> </a:t>
            </a:r>
            <a:r>
              <a:rPr lang="pl-PL" dirty="0" smtClean="0"/>
              <a:t>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/>
          <a:lstStyle/>
          <a:p>
            <a:r>
              <a:rPr lang="pl-PL" smtClean="0"/>
              <a:t>PYTANIA?</a:t>
            </a:r>
            <a:endParaRPr lang="pl-PL"/>
          </a:p>
        </p:txBody>
      </p:sp>
      <p:pic>
        <p:nvPicPr>
          <p:cNvPr id="4" name="Symbol zastępczy zawartości 3" descr="znak_zapytani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8675" y="3328986"/>
            <a:ext cx="3936125" cy="302897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2142</TotalTime>
  <Words>225</Words>
  <Application>Microsoft Office PowerPoint</Application>
  <PresentationFormat>Pokaz na ekranie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Apex</vt:lpstr>
      <vt:lpstr>INSTRUKCJA</vt:lpstr>
      <vt:lpstr>Instrukcja </vt:lpstr>
      <vt:lpstr>Kryterialny poker</vt:lpstr>
      <vt:lpstr>Slajd 4</vt:lpstr>
      <vt:lpstr>Slajd 5</vt:lpstr>
      <vt:lpstr>PYTANIA?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Anna Jurewicz</dc:creator>
  <cp:lastModifiedBy>Właściciel</cp:lastModifiedBy>
  <cp:revision>7</cp:revision>
  <dcterms:created xsi:type="dcterms:W3CDTF">2018-09-16T10:05:36Z</dcterms:created>
  <dcterms:modified xsi:type="dcterms:W3CDTF">2019-02-12T18:19:11Z</dcterms:modified>
</cp:coreProperties>
</file>